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5" r:id="rId4"/>
    <p:sldId id="271" r:id="rId5"/>
    <p:sldId id="267" r:id="rId6"/>
    <p:sldId id="284" r:id="rId7"/>
    <p:sldId id="285" r:id="rId8"/>
    <p:sldId id="282" r:id="rId9"/>
    <p:sldId id="283" r:id="rId10"/>
    <p:sldId id="25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95268" autoAdjust="0"/>
  </p:normalViewPr>
  <p:slideViewPr>
    <p:cSldViewPr snapToGrid="0">
      <p:cViewPr varScale="1">
        <p:scale>
          <a:sx n="79" d="100"/>
          <a:sy n="79" d="100"/>
        </p:scale>
        <p:origin x="78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40830-8F8D-4D1E-8449-8CD5BB20FAAE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E166E-AFA3-4AB5-9A0F-79694AB63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4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84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618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061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517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7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84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812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20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636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771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87DCB-40D6-4C5F-9965-9BED01F62D7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D6BF2-1B5F-4674-89C2-37FFA6FDD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50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88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24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72960" y="3513185"/>
            <a:ext cx="28817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Bookman Old Style" panose="02050604050505020204" pitchFamily="18" charset="0"/>
              </a:rPr>
              <a:t>Mengetahui</a:t>
            </a:r>
            <a:r>
              <a:rPr lang="en-US" dirty="0" smtClean="0"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latin typeface="Bookman Old Style" panose="02050604050505020204" pitchFamily="18" charset="0"/>
              </a:rPr>
              <a:t>serta</a:t>
            </a:r>
            <a:r>
              <a:rPr lang="en-US" dirty="0" smtClean="0"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latin typeface="Bookman Old Style" panose="02050604050505020204" pitchFamily="18" charset="0"/>
              </a:rPr>
              <a:t>mampu</a:t>
            </a:r>
            <a:r>
              <a:rPr lang="en-US" dirty="0" smtClean="0"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latin typeface="Bookman Old Style" panose="02050604050505020204" pitchFamily="18" charset="0"/>
              </a:rPr>
              <a:t>mengaplikasikan</a:t>
            </a:r>
            <a:r>
              <a:rPr lang="en-US" dirty="0" smtClean="0">
                <a:latin typeface="Bookman Old Style" panose="02050604050505020204" pitchFamily="18" charset="0"/>
              </a:rPr>
              <a:t> library python </a:t>
            </a:r>
            <a:r>
              <a:rPr lang="en-US" dirty="0" err="1" smtClean="0">
                <a:latin typeface="Bookman Old Style" panose="02050604050505020204" pitchFamily="18" charset="0"/>
              </a:rPr>
              <a:t>untuk</a:t>
            </a:r>
            <a:r>
              <a:rPr lang="en-US" dirty="0" smtClean="0">
                <a:latin typeface="Bookman Old Style" panose="02050604050505020204" pitchFamily="18" charset="0"/>
              </a:rPr>
              <a:t> Web Scraping</a:t>
            </a:r>
            <a:endParaRPr lang="en-US" dirty="0">
              <a:latin typeface="Bookman Old Style" panose="0205060405050502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98618" y="1122479"/>
            <a:ext cx="6594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>
                <a:solidFill>
                  <a:schemeClr val="bg1"/>
                </a:solidFill>
                <a:latin typeface="ROG Fonts" panose="00000500000000000000" pitchFamily="50" charset="0"/>
              </a:rPr>
              <a:t>Tujuan</a:t>
            </a:r>
            <a:r>
              <a:rPr lang="en-US" sz="2800" b="1" dirty="0" smtClean="0">
                <a:solidFill>
                  <a:schemeClr val="bg1"/>
                </a:solidFill>
                <a:latin typeface="ROG Fonts" panose="00000500000000000000" pitchFamily="50" charset="0"/>
              </a:rPr>
              <a:t> </a:t>
            </a:r>
            <a:r>
              <a:rPr lang="en-US" sz="2800" b="1" dirty="0" err="1" smtClean="0">
                <a:solidFill>
                  <a:schemeClr val="bg1"/>
                </a:solidFill>
                <a:latin typeface="ROG Fonts" panose="00000500000000000000" pitchFamily="50" charset="0"/>
              </a:rPr>
              <a:t>Pembelajaran</a:t>
            </a:r>
            <a:endParaRPr lang="en-US" sz="2800" b="1" dirty="0">
              <a:solidFill>
                <a:schemeClr val="bg1"/>
              </a:solidFill>
              <a:latin typeface="ROG Fonts" panose="00000500000000000000" pitchFamily="50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52508" y="3814618"/>
            <a:ext cx="2881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Bookman Old Style" panose="02050604050505020204" pitchFamily="18" charset="0"/>
              </a:rPr>
              <a:t>Mampu</a:t>
            </a:r>
            <a:r>
              <a:rPr lang="en-US" dirty="0" smtClean="0"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latin typeface="Bookman Old Style" panose="02050604050505020204" pitchFamily="18" charset="0"/>
              </a:rPr>
              <a:t>melakukan</a:t>
            </a:r>
            <a:r>
              <a:rPr lang="en-US" dirty="0" smtClean="0">
                <a:latin typeface="Bookman Old Style" panose="02050604050505020204" pitchFamily="18" charset="0"/>
              </a:rPr>
              <a:t> Web Scraping</a:t>
            </a:r>
            <a:endParaRPr lang="en-US" dirty="0">
              <a:latin typeface="Bookman Old Style" panose="0205060405050502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93412" y="3834645"/>
            <a:ext cx="2881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Bookman Old Style" panose="02050604050505020204" pitchFamily="18" charset="0"/>
              </a:rPr>
              <a:t>Mampu</a:t>
            </a:r>
            <a:r>
              <a:rPr lang="en-US" dirty="0" smtClean="0"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latin typeface="Bookman Old Style" panose="02050604050505020204" pitchFamily="18" charset="0"/>
              </a:rPr>
              <a:t>memahami</a:t>
            </a:r>
            <a:r>
              <a:rPr lang="en-US" dirty="0" smtClean="0"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latin typeface="Bookman Old Style" panose="02050604050505020204" pitchFamily="18" charset="0"/>
              </a:rPr>
              <a:t>konsep</a:t>
            </a:r>
            <a:r>
              <a:rPr lang="en-US" dirty="0" smtClean="0">
                <a:latin typeface="Bookman Old Style" panose="02050604050505020204" pitchFamily="18" charset="0"/>
              </a:rPr>
              <a:t> Web Scraping</a:t>
            </a:r>
            <a:endParaRPr lang="en-US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4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7285" y="965459"/>
            <a:ext cx="659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ROG Fonts" panose="00000500000000000000" pitchFamily="50" charset="0"/>
              </a:rPr>
              <a:t>Data Scraping</a:t>
            </a:r>
            <a:endParaRPr lang="en-US" sz="2400" b="1" dirty="0">
              <a:latin typeface="ROG Fonts" panose="00000500000000000000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80922" y="1988137"/>
            <a:ext cx="4845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Scraping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merupakan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teknik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mengumpulkan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data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pada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sebuah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website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melaluinproses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ekstraksi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informasi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HTTP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73301" y="3496230"/>
            <a:ext cx="484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Scraping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dapat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dilakukan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secara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manual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ataupun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secara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automation program.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80922" y="4700067"/>
            <a:ext cx="48453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Untuk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mendapatkan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data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diperlukan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mengetahui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element HTML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ataupun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XML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pada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sebuah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website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20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7285" y="965459"/>
            <a:ext cx="659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ROG Fonts" panose="00000500000000000000" pitchFamily="50" charset="0"/>
              </a:rPr>
              <a:t>Library </a:t>
            </a:r>
            <a:r>
              <a:rPr lang="en-US" sz="2400" b="1" dirty="0" err="1" smtClean="0">
                <a:latin typeface="ROG Fonts" panose="00000500000000000000" pitchFamily="50" charset="0"/>
              </a:rPr>
              <a:t>untuk</a:t>
            </a:r>
            <a:r>
              <a:rPr lang="en-US" sz="2400" b="1" dirty="0" smtClean="0">
                <a:latin typeface="ROG Fonts" panose="00000500000000000000" pitchFamily="50" charset="0"/>
              </a:rPr>
              <a:t> Scraping</a:t>
            </a:r>
            <a:endParaRPr lang="en-US" sz="2400" b="1" dirty="0">
              <a:latin typeface="ROG Fonts" panose="00000500000000000000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6428" y="2150353"/>
            <a:ext cx="4845397" cy="1502152"/>
          </a:xfrm>
          <a:prstGeom prst="flowChartMultidocumen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urllib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adalah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paket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yang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mengumpulkan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beberapa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modul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untuk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bekerja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URL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  <a:p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77582" y="4055602"/>
            <a:ext cx="4845397" cy="2195453"/>
          </a:xfrm>
          <a:prstGeom prst="flowChartMultidocumen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BeautifulSoup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(bs4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)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adalah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sebuah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python library 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yang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bekerja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parser HTML,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lxml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dan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html5 agar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pengguna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menavigasi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struktur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website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ookman Old Style" panose="02050604050505020204" pitchFamily="18" charset="0"/>
              </a:rPr>
              <a:t>mudah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892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7285" y="965459"/>
            <a:ext cx="659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ROG Fonts" panose="00000500000000000000" pitchFamily="50" charset="0"/>
              </a:rPr>
              <a:t>Web INDEXING</a:t>
            </a:r>
            <a:endParaRPr lang="en-US" sz="2400" b="1" dirty="0">
              <a:latin typeface="ROG Fonts" panose="00000500000000000000" pitchFamily="50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42770" y="2186457"/>
            <a:ext cx="5998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Install Library yang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dibutuhkan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093" y="2555789"/>
            <a:ext cx="3132091" cy="52582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542770" y="3164863"/>
            <a:ext cx="5998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Import Library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3093" y="3534195"/>
            <a:ext cx="3764606" cy="63251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542770" y="4226995"/>
            <a:ext cx="5998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Deskripsikan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Keyword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URL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3093" y="4656612"/>
            <a:ext cx="6637595" cy="85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1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7285" y="965459"/>
            <a:ext cx="659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ROG Fonts" panose="00000500000000000000" pitchFamily="50" charset="0"/>
              </a:rPr>
              <a:t>Web INDEXING</a:t>
            </a:r>
            <a:endParaRPr lang="en-US" sz="2400" b="1" dirty="0">
              <a:latin typeface="ROG Fonts" panose="00000500000000000000" pitchFamily="50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42770" y="1862989"/>
            <a:ext cx="5998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Ubah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string HTML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menjadi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objek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Beautiful Soup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ubah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ke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format XML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329" y="2571924"/>
            <a:ext cx="3507433" cy="7181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7329" y="3754850"/>
            <a:ext cx="8133630" cy="132298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542769" y="3356362"/>
            <a:ext cx="5998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5"/>
            </a:pP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Mencari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data yang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dibutuhkan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037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7285" y="965459"/>
            <a:ext cx="659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ROG Fonts" panose="00000500000000000000" pitchFamily="50" charset="0"/>
              </a:rPr>
              <a:t>Web INDEXING</a:t>
            </a:r>
            <a:endParaRPr lang="en-US" sz="2400" b="1" dirty="0">
              <a:latin typeface="ROG Fonts" panose="00000500000000000000" pitchFamily="50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542769" y="1741224"/>
            <a:ext cx="5998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6"/>
            </a:pP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Mengubah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data yang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telah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didapatkan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menjadi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DataFrame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328" y="2406573"/>
            <a:ext cx="8298693" cy="24864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7328" y="5368914"/>
            <a:ext cx="4153260" cy="36579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542768" y="4999582"/>
            <a:ext cx="5998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7"/>
            </a:pP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Simpan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dalam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format csv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840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7285" y="965459"/>
            <a:ext cx="659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ROG Fonts" panose="00000500000000000000" pitchFamily="50" charset="0"/>
              </a:rPr>
              <a:t>TUGAS</a:t>
            </a:r>
            <a:endParaRPr lang="en-US" sz="2400" b="1" dirty="0">
              <a:latin typeface="ROG Fonts" panose="00000500000000000000" pitchFamily="5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91408" y="2286046"/>
            <a:ext cx="48453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Lakukan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scraping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pada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website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berbeda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,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simpan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dalam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format csv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dengan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nama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file </a:t>
            </a:r>
            <a:r>
              <a:rPr lang="en-US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tugas_nama.csv</a:t>
            </a:r>
            <a:endParaRPr lang="en-US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62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7285" y="965459"/>
            <a:ext cx="659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latin typeface="ROG Fonts" panose="00000500000000000000" pitchFamily="50" charset="0"/>
              </a:rPr>
              <a:t>Referensi</a:t>
            </a:r>
            <a:endParaRPr lang="en-US" sz="2400" b="1" dirty="0">
              <a:latin typeface="ROG Fonts" panose="00000500000000000000" pitchFamily="50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48217" y="2095848"/>
            <a:ext cx="684442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/>
            <a:r>
              <a:rPr lang="en-US" sz="20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https://</a:t>
            </a:r>
            <a:r>
              <a:rPr lang="en-US" sz="20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stackoverflow.com/questions/20906416/beautifulsoup-soup-prettify-gives-strange-output</a:t>
            </a:r>
          </a:p>
          <a:p>
            <a:pPr marL="457200" indent="-457200"/>
            <a:r>
              <a:rPr lang="en-US" sz="20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https://</a:t>
            </a:r>
            <a:r>
              <a:rPr lang="en-US" sz="20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www.youtube.com/watch?v=C5AOZZWxvIY</a:t>
            </a:r>
          </a:p>
          <a:p>
            <a:pPr marL="457200" indent="-457200"/>
            <a:r>
              <a:rPr lang="en-US" sz="20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https://</a:t>
            </a:r>
            <a:r>
              <a:rPr lang="en-US" sz="20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rekayasadata.co.uk/web-scraping-dengan-beautifulsoup-1a053116b879</a:t>
            </a:r>
          </a:p>
          <a:p>
            <a:pPr marL="457200" indent="-457200"/>
            <a:r>
              <a:rPr lang="en-US" sz="20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https://docs.python.org/id/3.8/library/urllib.html#:~:</a:t>
            </a:r>
            <a:r>
              <a:rPr lang="en-US" sz="20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text=urllib%20adalah%20paket%20yang%20mengumpulkan,untuk%20membuka%20dan%20membaca%20URL</a:t>
            </a:r>
          </a:p>
          <a:p>
            <a:pPr marL="457200" indent="-457200"/>
            <a:r>
              <a:rPr lang="en-US" sz="20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https://medium.com/@dede.brahma2/perbedaan-antara-crawling-dan-scraping-98e64e0c6439</a:t>
            </a:r>
            <a:endParaRPr lang="en-US" sz="20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857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175</Words>
  <Application>Microsoft Office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Bookman Old Style</vt:lpstr>
      <vt:lpstr>Calibri</vt:lpstr>
      <vt:lpstr>Calibri Light</vt:lpstr>
      <vt:lpstr>ROG Fonts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55</cp:revision>
  <dcterms:created xsi:type="dcterms:W3CDTF">2023-10-31T10:20:07Z</dcterms:created>
  <dcterms:modified xsi:type="dcterms:W3CDTF">2023-11-14T17:05:37Z</dcterms:modified>
</cp:coreProperties>
</file>